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58" r:id="rId4"/>
    <p:sldId id="257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2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23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4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0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5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9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9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9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7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8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2C712-C682-447E-B65C-B1B2C61D3D53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DFDEE-DF9E-42D1-928C-507412F7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74AA4-A5FB-48A8-8EA8-8E5F81E14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B8A9D-4319-439D-8F15-8F6DEA30D963}"/>
              </a:ext>
            </a:extLst>
          </p:cNvPr>
          <p:cNvSpPr txBox="1"/>
          <p:nvPr/>
        </p:nvSpPr>
        <p:spPr>
          <a:xfrm>
            <a:off x="0" y="51435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Prize</a:t>
            </a:r>
          </a:p>
          <a:p>
            <a:pPr algn="ctr"/>
            <a:r>
              <a:rPr lang="en-US" dirty="0"/>
              <a:t>Team Members:</a:t>
            </a:r>
            <a:r>
              <a:rPr lang="en-US" sz="1600" dirty="0"/>
              <a:t>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Karthik K Bhat	2</a:t>
            </a:r>
            <a:r>
              <a:rPr lang="en-US" sz="1600" baseline="30000" dirty="0"/>
              <a:t>nd</a:t>
            </a:r>
            <a:r>
              <a:rPr lang="en-US" sz="1600" dirty="0"/>
              <a:t> Year ECE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Vishwas N S		2</a:t>
            </a:r>
            <a:r>
              <a:rPr lang="en-US" sz="1600" baseline="30000" dirty="0"/>
              <a:t>nd</a:t>
            </a:r>
            <a:r>
              <a:rPr lang="en-US" sz="1600" dirty="0"/>
              <a:t> Year CSE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Suryanarayan N	2</a:t>
            </a:r>
            <a:r>
              <a:rPr lang="en-US" sz="1600" baseline="30000" dirty="0"/>
              <a:t>nd</a:t>
            </a:r>
            <a:r>
              <a:rPr lang="en-US" sz="1600" dirty="0"/>
              <a:t> Year CSE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Shreyas R		2</a:t>
            </a:r>
            <a:r>
              <a:rPr lang="en-US" sz="1600" baseline="30000" dirty="0"/>
              <a:t>nd</a:t>
            </a:r>
            <a:r>
              <a:rPr lang="en-US" sz="1600" dirty="0"/>
              <a:t> Year ECE</a:t>
            </a:r>
          </a:p>
        </p:txBody>
      </p:sp>
    </p:spTree>
    <p:extLst>
      <p:ext uri="{BB962C8B-B14F-4D97-AF65-F5344CB8AC3E}">
        <p14:creationId xmlns:p14="http://schemas.microsoft.com/office/powerpoint/2010/main" val="276995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599F6-B95F-4417-A119-47C76DAD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339" cy="51330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6676A1-2A84-49FE-9099-D255D6F45401}"/>
              </a:ext>
            </a:extLst>
          </p:cNvPr>
          <p:cNvSpPr txBox="1"/>
          <p:nvPr/>
        </p:nvSpPr>
        <p:spPr>
          <a:xfrm>
            <a:off x="0" y="514350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Prize</a:t>
            </a:r>
          </a:p>
          <a:p>
            <a:pPr algn="ctr"/>
            <a:r>
              <a:rPr lang="en-US" dirty="0"/>
              <a:t>Team Members:</a:t>
            </a:r>
            <a:r>
              <a:rPr lang="en-US" sz="1600" dirty="0"/>
              <a:t>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Nandakrishna	2</a:t>
            </a:r>
            <a:r>
              <a:rPr lang="en-US" sz="1600" baseline="30000" dirty="0"/>
              <a:t>nd</a:t>
            </a:r>
            <a:r>
              <a:rPr lang="en-US" sz="1600" dirty="0"/>
              <a:t> Year CSE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Rahul G		2</a:t>
            </a:r>
            <a:r>
              <a:rPr lang="en-US" sz="1600" baseline="30000" dirty="0"/>
              <a:t>nd</a:t>
            </a:r>
            <a:r>
              <a:rPr lang="en-US" sz="1600" dirty="0"/>
              <a:t> Year ECE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Shubha M		2</a:t>
            </a:r>
            <a:r>
              <a:rPr lang="en-US" sz="1600" baseline="30000" dirty="0"/>
              <a:t>nd</a:t>
            </a:r>
            <a:r>
              <a:rPr lang="en-US" sz="1600" dirty="0"/>
              <a:t> Year CSE</a:t>
            </a:r>
          </a:p>
        </p:txBody>
      </p:sp>
    </p:spTree>
    <p:extLst>
      <p:ext uri="{BB962C8B-B14F-4D97-AF65-F5344CB8AC3E}">
        <p14:creationId xmlns:p14="http://schemas.microsoft.com/office/powerpoint/2010/main" val="321119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A74EE-A760-4ACD-95EA-DD56FB055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283" cy="5138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8B6C-92DA-4347-8725-5F99826485A1}"/>
              </a:ext>
            </a:extLst>
          </p:cNvPr>
          <p:cNvSpPr txBox="1"/>
          <p:nvPr/>
        </p:nvSpPr>
        <p:spPr>
          <a:xfrm>
            <a:off x="0" y="51435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Consolation Prize</a:t>
            </a:r>
          </a:p>
          <a:p>
            <a:pPr algn="ctr"/>
            <a:r>
              <a:rPr lang="en-US" dirty="0"/>
              <a:t>Team Members:</a:t>
            </a:r>
            <a:r>
              <a:rPr lang="en-US" sz="1600" dirty="0"/>
              <a:t>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Karthik P </a:t>
            </a:r>
            <a:r>
              <a:rPr lang="en-US" sz="1600" dirty="0" err="1"/>
              <a:t>Bilichod</a:t>
            </a:r>
            <a:r>
              <a:rPr lang="en-US" sz="1600" dirty="0"/>
              <a:t>		3</a:t>
            </a:r>
            <a:r>
              <a:rPr lang="en-US" sz="1600" baseline="30000" dirty="0"/>
              <a:t>rd</a:t>
            </a:r>
            <a:r>
              <a:rPr lang="en-US" sz="1600" dirty="0"/>
              <a:t> Year ECE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K U </a:t>
            </a:r>
            <a:r>
              <a:rPr lang="en-US" sz="1600" dirty="0" err="1"/>
              <a:t>Varunkumar</a:t>
            </a:r>
            <a:r>
              <a:rPr lang="en-US" sz="1600" dirty="0"/>
              <a:t>		3</a:t>
            </a:r>
            <a:r>
              <a:rPr lang="en-US" sz="1600" baseline="30000" dirty="0"/>
              <a:t>rd</a:t>
            </a:r>
            <a:r>
              <a:rPr lang="en-US" sz="1600" dirty="0"/>
              <a:t> Year ECE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 err="1"/>
              <a:t>Kantesh</a:t>
            </a:r>
            <a:r>
              <a:rPr lang="en-US" sz="1600" dirty="0"/>
              <a:t> A </a:t>
            </a:r>
            <a:r>
              <a:rPr lang="en-US" sz="1600" dirty="0" err="1"/>
              <a:t>Balulad</a:t>
            </a:r>
            <a:r>
              <a:rPr lang="en-US" sz="1600" dirty="0"/>
              <a:t>		3</a:t>
            </a:r>
            <a:r>
              <a:rPr lang="en-US" sz="1600" baseline="30000" dirty="0"/>
              <a:t>rd</a:t>
            </a:r>
            <a:r>
              <a:rPr lang="en-US" sz="1600" dirty="0"/>
              <a:t> Year ECE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Kartik Vishnu Hegde	3</a:t>
            </a:r>
            <a:r>
              <a:rPr lang="en-US" sz="1600" baseline="30000" dirty="0"/>
              <a:t>rd</a:t>
            </a:r>
            <a:r>
              <a:rPr lang="en-US" sz="1600" dirty="0"/>
              <a:t> Year ECE</a:t>
            </a:r>
          </a:p>
        </p:txBody>
      </p:sp>
    </p:spTree>
    <p:extLst>
      <p:ext uri="{BB962C8B-B14F-4D97-AF65-F5344CB8AC3E}">
        <p14:creationId xmlns:p14="http://schemas.microsoft.com/office/powerpoint/2010/main" val="197612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1D2E1-D2AC-4F4E-B500-6F215B102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6875" r="3125"/>
          <a:stretch/>
        </p:blipFill>
        <p:spPr>
          <a:xfrm>
            <a:off x="0" y="0"/>
            <a:ext cx="9141926" cy="5142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C8EBC-F561-407E-98EA-6BF1FF519BFA}"/>
              </a:ext>
            </a:extLst>
          </p:cNvPr>
          <p:cNvSpPr txBox="1"/>
          <p:nvPr/>
        </p:nvSpPr>
        <p:spPr>
          <a:xfrm>
            <a:off x="0" y="51435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5th Position</a:t>
            </a:r>
          </a:p>
          <a:p>
            <a:pPr algn="ctr"/>
            <a:r>
              <a:rPr lang="en-US" dirty="0"/>
              <a:t>Team Members:</a:t>
            </a:r>
            <a:r>
              <a:rPr lang="en-US" sz="1600" dirty="0"/>
              <a:t>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 err="1"/>
              <a:t>Mahantesh</a:t>
            </a:r>
            <a:r>
              <a:rPr lang="en-US" sz="1600" dirty="0"/>
              <a:t> R		3</a:t>
            </a:r>
            <a:r>
              <a:rPr lang="en-US" sz="1600" baseline="30000" dirty="0"/>
              <a:t>rd</a:t>
            </a:r>
            <a:r>
              <a:rPr lang="en-US" sz="1600" dirty="0"/>
              <a:t> Year ECE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K L Hemanth Kumar	3</a:t>
            </a:r>
            <a:r>
              <a:rPr lang="en-US" sz="1600" baseline="30000" dirty="0"/>
              <a:t>rd</a:t>
            </a:r>
            <a:r>
              <a:rPr lang="en-US" sz="1600" dirty="0"/>
              <a:t> Year ECE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 err="1"/>
              <a:t>Nischith</a:t>
            </a:r>
            <a:r>
              <a:rPr lang="en-US" sz="1600" dirty="0"/>
              <a:t> B O			3</a:t>
            </a:r>
            <a:r>
              <a:rPr lang="en-US" sz="1600" baseline="30000" dirty="0"/>
              <a:t>rd</a:t>
            </a:r>
            <a:r>
              <a:rPr lang="en-US" sz="1600" dirty="0"/>
              <a:t> Year ECE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/>
              <a:t>Aman Bhat			3</a:t>
            </a:r>
            <a:r>
              <a:rPr lang="en-US" sz="1600" baseline="30000" dirty="0"/>
              <a:t>rd</a:t>
            </a:r>
            <a:r>
              <a:rPr lang="en-US" sz="1600" dirty="0"/>
              <a:t> Year ECE</a:t>
            </a:r>
          </a:p>
        </p:txBody>
      </p:sp>
    </p:spTree>
    <p:extLst>
      <p:ext uri="{BB962C8B-B14F-4D97-AF65-F5344CB8AC3E}">
        <p14:creationId xmlns:p14="http://schemas.microsoft.com/office/powerpoint/2010/main" val="2081288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29</Words>
  <Application>Microsoft Office PowerPoint</Application>
  <PresentationFormat>On-screen Show (4:3)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 K Bhat</dc:creator>
  <cp:lastModifiedBy>Karthik K Bhat</cp:lastModifiedBy>
  <cp:revision>7</cp:revision>
  <dcterms:created xsi:type="dcterms:W3CDTF">2019-04-03T16:30:23Z</dcterms:created>
  <dcterms:modified xsi:type="dcterms:W3CDTF">2019-04-03T16:58:39Z</dcterms:modified>
</cp:coreProperties>
</file>